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6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3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8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9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9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0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2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6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6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4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2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D49B8-3447-43C2-B52F-AE55D6F8C52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33B8-DAEA-4315-99AD-CD91FAE9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character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smtClean="0"/>
              <a:t>Setting 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My character is</vt:lpstr>
      <vt:lpstr>My Setting is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character is</dc:title>
  <dc:creator>Caroline Hartley</dc:creator>
  <cp:lastModifiedBy>Caroline Hartley</cp:lastModifiedBy>
  <cp:revision>1</cp:revision>
  <dcterms:created xsi:type="dcterms:W3CDTF">2016-02-25T16:56:13Z</dcterms:created>
  <dcterms:modified xsi:type="dcterms:W3CDTF">2016-02-25T16:56:51Z</dcterms:modified>
</cp:coreProperties>
</file>