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257B-FF4A-4B75-BB20-4023DAAC900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45D9-2BB7-47C3-8DED-ECE4EBF38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9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257B-FF4A-4B75-BB20-4023DAAC900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45D9-2BB7-47C3-8DED-ECE4EBF38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257B-FF4A-4B75-BB20-4023DAAC900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45D9-2BB7-47C3-8DED-ECE4EBF38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257B-FF4A-4B75-BB20-4023DAAC900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45D9-2BB7-47C3-8DED-ECE4EBF38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0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257B-FF4A-4B75-BB20-4023DAAC900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45D9-2BB7-47C3-8DED-ECE4EBF38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8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257B-FF4A-4B75-BB20-4023DAAC900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45D9-2BB7-47C3-8DED-ECE4EBF38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6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257B-FF4A-4B75-BB20-4023DAAC900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45D9-2BB7-47C3-8DED-ECE4EBF38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8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257B-FF4A-4B75-BB20-4023DAAC900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45D9-2BB7-47C3-8DED-ECE4EBF38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257B-FF4A-4B75-BB20-4023DAAC900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45D9-2BB7-47C3-8DED-ECE4EBF38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2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257B-FF4A-4B75-BB20-4023DAAC900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45D9-2BB7-47C3-8DED-ECE4EBF38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4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257B-FF4A-4B75-BB20-4023DAAC900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45D9-2BB7-47C3-8DED-ECE4EBF38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1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9257B-FF4A-4B75-BB20-4023DAAC900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F45D9-2BB7-47C3-8DED-ECE4EBF38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2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/>
          <a:lstStyle/>
          <a:p>
            <a:r>
              <a:rPr lang="en-US" dirty="0" smtClean="0"/>
              <a:t>If you give a first grader 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819400"/>
            <a:ext cx="6096000" cy="3001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They will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5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If you give a first grader a 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give a first grader a </dc:title>
  <dc:creator>Caroline Hartley</dc:creator>
  <cp:lastModifiedBy>Caroline Hartley</cp:lastModifiedBy>
  <cp:revision>1</cp:revision>
  <dcterms:created xsi:type="dcterms:W3CDTF">2015-02-25T18:20:12Z</dcterms:created>
  <dcterms:modified xsi:type="dcterms:W3CDTF">2015-02-25T20:19:01Z</dcterms:modified>
</cp:coreProperties>
</file>