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7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0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8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8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4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5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7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4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7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7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4FAB0-7C54-4657-96A0-ADC36A26207E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DC9CC-FF79-452F-816E-D1825FCA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and Then: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1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(different)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(Different)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and Then </a:t>
            </a:r>
            <a:r>
              <a:rPr lang="en-US" smtClean="0"/>
              <a:t>(same)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Now and Then: </vt:lpstr>
      <vt:lpstr>Then (different)</vt:lpstr>
      <vt:lpstr>Now (Different)</vt:lpstr>
      <vt:lpstr>Now and Then (same)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and Then: </dc:title>
  <dc:creator>Caroline Hartley</dc:creator>
  <cp:lastModifiedBy>Caroline Hartley</cp:lastModifiedBy>
  <cp:revision>1</cp:revision>
  <dcterms:created xsi:type="dcterms:W3CDTF">2015-03-20T16:48:26Z</dcterms:created>
  <dcterms:modified xsi:type="dcterms:W3CDTF">2015-03-20T16:49:21Z</dcterms:modified>
</cp:coreProperties>
</file>